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29" y="2305883"/>
            <a:ext cx="4868942" cy="36178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035969"/>
            <a:ext cx="7415927" cy="1892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Sudoku Solver Visualizer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864037" y="429887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Welcome to the Sudoku Solver Visualizer! This presentation will introduce you to the fascinating world of Sudoku, its solving algorithms, and a visual exploration of the process.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578012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5787747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5761673"/>
            <a:ext cx="293834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Govind Chourasiya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4" y="1520071"/>
            <a:ext cx="4946213" cy="518945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2566" y="1257062"/>
            <a:ext cx="7327702" cy="6001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26"/>
              </a:lnSpc>
              <a:buNone/>
            </a:pPr>
            <a:r>
              <a:rPr lang="en-US" sz="3781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Overview of the Sudoku Puzzle</a:t>
            </a:r>
            <a:endParaRPr lang="en-US" sz="3781" dirty="0"/>
          </a:p>
        </p:txBody>
      </p:sp>
      <p:sp>
        <p:nvSpPr>
          <p:cNvPr id="7" name="Shape 2"/>
          <p:cNvSpPr/>
          <p:nvPr/>
        </p:nvSpPr>
        <p:spPr>
          <a:xfrm>
            <a:off x="6242566" y="2181344"/>
            <a:ext cx="7631668" cy="1568291"/>
          </a:xfrm>
          <a:prstGeom prst="roundRect">
            <a:avLst>
              <a:gd name="adj" fmla="val 62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66165" y="2404943"/>
            <a:ext cx="2400776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3"/>
              </a:lnSpc>
              <a:buNone/>
            </a:pPr>
            <a:r>
              <a:rPr lang="en-US" sz="18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Objective</a:t>
            </a:r>
            <a:endParaRPr lang="en-US" sz="1890" dirty="0"/>
          </a:p>
        </p:txBody>
      </p:sp>
      <p:sp>
        <p:nvSpPr>
          <p:cNvPr id="9" name="Text 4"/>
          <p:cNvSpPr/>
          <p:nvPr/>
        </p:nvSpPr>
        <p:spPr>
          <a:xfrm>
            <a:off x="6466165" y="2834521"/>
            <a:ext cx="7184469" cy="691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2"/>
              </a:lnSpc>
              <a:buNone/>
            </a:pPr>
            <a:r>
              <a:rPr lang="en-US" sz="170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goal of Sudoku is to fill a 9x9 grid with digits from 1 to 9, ensuring that each row, column, and 3x3 subgrid contains all the digits without repetition.</a:t>
            </a:r>
            <a:endParaRPr lang="en-US" sz="1701" dirty="0"/>
          </a:p>
        </p:txBody>
      </p:sp>
      <p:sp>
        <p:nvSpPr>
          <p:cNvPr id="10" name="Shape 5"/>
          <p:cNvSpPr/>
          <p:nvPr/>
        </p:nvSpPr>
        <p:spPr>
          <a:xfrm>
            <a:off x="6242566" y="3965615"/>
            <a:ext cx="7631668" cy="1222534"/>
          </a:xfrm>
          <a:prstGeom prst="roundRect">
            <a:avLst>
              <a:gd name="adj" fmla="val 795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466165" y="4189214"/>
            <a:ext cx="2400776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3"/>
              </a:lnSpc>
              <a:buNone/>
            </a:pPr>
            <a:r>
              <a:rPr lang="en-US" sz="18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Rules</a:t>
            </a:r>
            <a:endParaRPr lang="en-US" sz="1890" dirty="0"/>
          </a:p>
        </p:txBody>
      </p:sp>
      <p:sp>
        <p:nvSpPr>
          <p:cNvPr id="12" name="Text 7"/>
          <p:cNvSpPr/>
          <p:nvPr/>
        </p:nvSpPr>
        <p:spPr>
          <a:xfrm>
            <a:off x="6466165" y="4618792"/>
            <a:ext cx="7184469" cy="3457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2"/>
              </a:lnSpc>
              <a:buNone/>
            </a:pPr>
            <a:r>
              <a:rPr lang="en-US" sz="170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Sudoku follows a simple set of rules that make it both challenging and engaging.</a:t>
            </a:r>
            <a:endParaRPr lang="en-US" sz="1701" dirty="0"/>
          </a:p>
        </p:txBody>
      </p:sp>
      <p:sp>
        <p:nvSpPr>
          <p:cNvPr id="13" name="Shape 8"/>
          <p:cNvSpPr/>
          <p:nvPr/>
        </p:nvSpPr>
        <p:spPr>
          <a:xfrm>
            <a:off x="6242566" y="5404128"/>
            <a:ext cx="7631668" cy="1568291"/>
          </a:xfrm>
          <a:prstGeom prst="roundRect">
            <a:avLst>
              <a:gd name="adj" fmla="val 620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466165" y="5627727"/>
            <a:ext cx="2400776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3"/>
              </a:lnSpc>
              <a:buNone/>
            </a:pPr>
            <a:r>
              <a:rPr lang="en-US" sz="18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Variations</a:t>
            </a:r>
            <a:endParaRPr lang="en-US" sz="1890" dirty="0"/>
          </a:p>
        </p:txBody>
      </p:sp>
      <p:sp>
        <p:nvSpPr>
          <p:cNvPr id="15" name="Text 10"/>
          <p:cNvSpPr/>
          <p:nvPr/>
        </p:nvSpPr>
        <p:spPr>
          <a:xfrm>
            <a:off x="6466165" y="6057305"/>
            <a:ext cx="7184469" cy="691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2"/>
              </a:lnSpc>
              <a:buNone/>
            </a:pPr>
            <a:r>
              <a:rPr lang="en-US" sz="170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While the standard Sudoku puzzle has 9x9 grids, there are variations with different grid sizes and difficulty levels.</a:t>
            </a:r>
            <a:endParaRPr lang="en-US" sz="1701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558" y="2298740"/>
            <a:ext cx="4947166" cy="363212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4975" y="1112044"/>
            <a:ext cx="5479018" cy="599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18"/>
              </a:lnSpc>
              <a:buNone/>
            </a:pPr>
            <a:r>
              <a:rPr lang="en-US" sz="377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Solving Sudoku Puzzles</a:t>
            </a:r>
            <a:endParaRPr lang="en-US" sz="3775" dirty="0"/>
          </a:p>
        </p:txBody>
      </p:sp>
      <p:sp>
        <p:nvSpPr>
          <p:cNvPr id="7" name="Shape 2"/>
          <p:cNvSpPr/>
          <p:nvPr/>
        </p:nvSpPr>
        <p:spPr>
          <a:xfrm>
            <a:off x="1056918" y="2034659"/>
            <a:ext cx="43101" cy="5082897"/>
          </a:xfrm>
          <a:prstGeom prst="roundRect">
            <a:avLst>
              <a:gd name="adj" fmla="val 225232"/>
            </a:avLst>
          </a:prstGeom>
          <a:solidFill>
            <a:srgbClr val="6D4562"/>
          </a:solidFill>
          <a:ln/>
        </p:spPr>
      </p:sp>
      <p:sp>
        <p:nvSpPr>
          <p:cNvPr id="8" name="Shape 3"/>
          <p:cNvSpPr/>
          <p:nvPr/>
        </p:nvSpPr>
        <p:spPr>
          <a:xfrm>
            <a:off x="1321117" y="2498408"/>
            <a:ext cx="754975" cy="43101"/>
          </a:xfrm>
          <a:prstGeom prst="roundRect">
            <a:avLst>
              <a:gd name="adj" fmla="val 225232"/>
            </a:avLst>
          </a:prstGeom>
          <a:solidFill>
            <a:srgbClr val="6D4562"/>
          </a:solidFill>
          <a:ln/>
        </p:spPr>
      </p:sp>
      <p:sp>
        <p:nvSpPr>
          <p:cNvPr id="9" name="Shape 4"/>
          <p:cNvSpPr/>
          <p:nvPr/>
        </p:nvSpPr>
        <p:spPr>
          <a:xfrm>
            <a:off x="835819" y="2277308"/>
            <a:ext cx="485299" cy="485299"/>
          </a:xfrm>
          <a:prstGeom prst="roundRect">
            <a:avLst>
              <a:gd name="adj" fmla="val 2000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24652" y="2376130"/>
            <a:ext cx="107633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5"/>
              </a:lnSpc>
              <a:buNone/>
            </a:pPr>
            <a:r>
              <a:rPr lang="en-US" sz="22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265" dirty="0"/>
          </a:p>
        </p:txBody>
      </p:sp>
      <p:sp>
        <p:nvSpPr>
          <p:cNvPr id="11" name="Text 6"/>
          <p:cNvSpPr/>
          <p:nvPr/>
        </p:nvSpPr>
        <p:spPr>
          <a:xfrm>
            <a:off x="2264926" y="2250281"/>
            <a:ext cx="239696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18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Manual Solving</a:t>
            </a:r>
            <a:endParaRPr lang="en-US" sz="1887" dirty="0"/>
          </a:p>
        </p:txBody>
      </p:sp>
      <p:sp>
        <p:nvSpPr>
          <p:cNvPr id="12" name="Text 7"/>
          <p:cNvSpPr/>
          <p:nvPr/>
        </p:nvSpPr>
        <p:spPr>
          <a:xfrm>
            <a:off x="2264926" y="2679263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16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Sudoku puzzles can be solved manually using logic and deduction, which can be a time-consuming and challenging process.</a:t>
            </a:r>
            <a:endParaRPr lang="en-US" sz="1699" dirty="0"/>
          </a:p>
        </p:txBody>
      </p:sp>
      <p:sp>
        <p:nvSpPr>
          <p:cNvPr id="13" name="Shape 8"/>
          <p:cNvSpPr/>
          <p:nvPr/>
        </p:nvSpPr>
        <p:spPr>
          <a:xfrm>
            <a:off x="1321117" y="4264581"/>
            <a:ext cx="754975" cy="43101"/>
          </a:xfrm>
          <a:prstGeom prst="roundRect">
            <a:avLst>
              <a:gd name="adj" fmla="val 225232"/>
            </a:avLst>
          </a:prstGeom>
          <a:solidFill>
            <a:srgbClr val="6D4562"/>
          </a:solidFill>
          <a:ln/>
        </p:spPr>
      </p:sp>
      <p:sp>
        <p:nvSpPr>
          <p:cNvPr id="14" name="Shape 9"/>
          <p:cNvSpPr/>
          <p:nvPr/>
        </p:nvSpPr>
        <p:spPr>
          <a:xfrm>
            <a:off x="835819" y="4043482"/>
            <a:ext cx="485299" cy="485299"/>
          </a:xfrm>
          <a:prstGeom prst="roundRect">
            <a:avLst>
              <a:gd name="adj" fmla="val 2000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994291" y="4142303"/>
            <a:ext cx="168235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5"/>
              </a:lnSpc>
              <a:buNone/>
            </a:pPr>
            <a:r>
              <a:rPr lang="en-US" sz="22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265" dirty="0"/>
          </a:p>
        </p:txBody>
      </p:sp>
      <p:sp>
        <p:nvSpPr>
          <p:cNvPr id="16" name="Text 11"/>
          <p:cNvSpPr/>
          <p:nvPr/>
        </p:nvSpPr>
        <p:spPr>
          <a:xfrm>
            <a:off x="2264926" y="4016454"/>
            <a:ext cx="252400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18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Computer Algorithms</a:t>
            </a:r>
            <a:endParaRPr lang="en-US" sz="1887" dirty="0"/>
          </a:p>
        </p:txBody>
      </p:sp>
      <p:sp>
        <p:nvSpPr>
          <p:cNvPr id="17" name="Text 12"/>
          <p:cNvSpPr/>
          <p:nvPr/>
        </p:nvSpPr>
        <p:spPr>
          <a:xfrm>
            <a:off x="2264926" y="4445437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16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Computer algorithms can solve Sudoku puzzles much faster and more efficiently, using techniques like backtracking.</a:t>
            </a:r>
            <a:endParaRPr lang="en-US" sz="1699" dirty="0"/>
          </a:p>
        </p:txBody>
      </p:sp>
      <p:sp>
        <p:nvSpPr>
          <p:cNvPr id="18" name="Shape 13"/>
          <p:cNvSpPr/>
          <p:nvPr/>
        </p:nvSpPr>
        <p:spPr>
          <a:xfrm>
            <a:off x="1321117" y="6030754"/>
            <a:ext cx="754975" cy="43101"/>
          </a:xfrm>
          <a:prstGeom prst="roundRect">
            <a:avLst>
              <a:gd name="adj" fmla="val 225232"/>
            </a:avLst>
          </a:prstGeom>
          <a:solidFill>
            <a:srgbClr val="6D4562"/>
          </a:solidFill>
          <a:ln/>
        </p:spPr>
      </p:sp>
      <p:sp>
        <p:nvSpPr>
          <p:cNvPr id="19" name="Shape 14"/>
          <p:cNvSpPr/>
          <p:nvPr/>
        </p:nvSpPr>
        <p:spPr>
          <a:xfrm>
            <a:off x="835819" y="5809655"/>
            <a:ext cx="485299" cy="485299"/>
          </a:xfrm>
          <a:prstGeom prst="roundRect">
            <a:avLst>
              <a:gd name="adj" fmla="val 2000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95005" y="5908477"/>
            <a:ext cx="166807" cy="287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5"/>
              </a:lnSpc>
              <a:buNone/>
            </a:pPr>
            <a:r>
              <a:rPr lang="en-US" sz="226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265" dirty="0"/>
          </a:p>
        </p:txBody>
      </p:sp>
      <p:sp>
        <p:nvSpPr>
          <p:cNvPr id="21" name="Text 16"/>
          <p:cNvSpPr/>
          <p:nvPr/>
        </p:nvSpPr>
        <p:spPr>
          <a:xfrm>
            <a:off x="2264926" y="5782628"/>
            <a:ext cx="2745105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59"/>
              </a:lnSpc>
              <a:buNone/>
            </a:pPr>
            <a:r>
              <a:rPr lang="en-US" sz="18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Visualizing the Solution</a:t>
            </a:r>
            <a:endParaRPr lang="en-US" sz="1887" dirty="0"/>
          </a:p>
        </p:txBody>
      </p:sp>
      <p:sp>
        <p:nvSpPr>
          <p:cNvPr id="22" name="Text 17"/>
          <p:cNvSpPr/>
          <p:nvPr/>
        </p:nvSpPr>
        <p:spPr>
          <a:xfrm>
            <a:off x="2264926" y="6211610"/>
            <a:ext cx="6124099" cy="690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169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visualizer highlights the steps taken by the algorithm, making the process more transparent and understandable.</a:t>
            </a:r>
            <a:endParaRPr lang="en-US" sz="1699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233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96684" y="2712482"/>
            <a:ext cx="6941225" cy="494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91"/>
              </a:lnSpc>
              <a:buNone/>
            </a:pPr>
            <a:r>
              <a:rPr lang="en-US" sz="311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Backtracking Algorithm Explanation</a:t>
            </a:r>
            <a:endParaRPr lang="en-US" sz="3112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84" y="3473291"/>
            <a:ext cx="889278" cy="142291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52662" y="3651052"/>
            <a:ext cx="1976318" cy="247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5"/>
              </a:lnSpc>
              <a:buNone/>
            </a:pPr>
            <a:r>
              <a:rPr lang="en-US" sz="155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Recursive Approach</a:t>
            </a:r>
            <a:endParaRPr lang="en-US" sz="1556" dirty="0"/>
          </a:p>
        </p:txBody>
      </p:sp>
      <p:sp>
        <p:nvSpPr>
          <p:cNvPr id="8" name="Text 3"/>
          <p:cNvSpPr/>
          <p:nvPr/>
        </p:nvSpPr>
        <p:spPr>
          <a:xfrm>
            <a:off x="4152662" y="4004786"/>
            <a:ext cx="7480935" cy="284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1"/>
              </a:lnSpc>
              <a:buNone/>
            </a:pPr>
            <a:r>
              <a:rPr lang="en-US" sz="140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backtracking algorithm operates recursively, trying different possibilities for each empty cell.</a:t>
            </a:r>
            <a:endParaRPr lang="en-US" sz="140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684" y="4896207"/>
            <a:ext cx="889278" cy="14229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52662" y="5073968"/>
            <a:ext cx="1976318" cy="247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5"/>
              </a:lnSpc>
              <a:buNone/>
            </a:pPr>
            <a:r>
              <a:rPr lang="en-US" sz="155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Constraints</a:t>
            </a:r>
            <a:endParaRPr lang="en-US" sz="1556" dirty="0"/>
          </a:p>
        </p:txBody>
      </p:sp>
      <p:sp>
        <p:nvSpPr>
          <p:cNvPr id="11" name="Text 5"/>
          <p:cNvSpPr/>
          <p:nvPr/>
        </p:nvSpPr>
        <p:spPr>
          <a:xfrm>
            <a:off x="4152662" y="5427702"/>
            <a:ext cx="7480935" cy="284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1"/>
              </a:lnSpc>
              <a:buNone/>
            </a:pPr>
            <a:r>
              <a:rPr lang="en-US" sz="140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Each attempted number is checked against the Sudoku rules to ensure it is valid.</a:t>
            </a:r>
            <a:endParaRPr lang="en-US" sz="140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684" y="6319123"/>
            <a:ext cx="889278" cy="142291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152662" y="6496883"/>
            <a:ext cx="1976318" cy="247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5"/>
              </a:lnSpc>
              <a:buNone/>
            </a:pPr>
            <a:r>
              <a:rPr lang="en-US" sz="155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Backtracking</a:t>
            </a:r>
            <a:endParaRPr lang="en-US" sz="1556" dirty="0"/>
          </a:p>
        </p:txBody>
      </p:sp>
      <p:sp>
        <p:nvSpPr>
          <p:cNvPr id="14" name="Text 7"/>
          <p:cNvSpPr/>
          <p:nvPr/>
        </p:nvSpPr>
        <p:spPr>
          <a:xfrm>
            <a:off x="4152662" y="6850618"/>
            <a:ext cx="7480935" cy="284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1"/>
              </a:lnSpc>
              <a:buNone/>
            </a:pPr>
            <a:r>
              <a:rPr lang="en-US" sz="140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If a number leads to a conflict, the algorithm backtracks and tries a different value.</a:t>
            </a:r>
            <a:endParaRPr lang="en-US" sz="1401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121932"/>
            <a:ext cx="11987689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Implementing the Backtracking Algorithm in Java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411063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Structures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4700349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 two-dimensional array is used to represent the Sudoku grid.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411063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Recursion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4700349"/>
            <a:ext cx="359390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recursive function explores possible solutions for each empty cell.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411063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Validation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4700349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code checks for conflicts in rows, columns, and subgrids.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374100"/>
            <a:ext cx="8339971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Visualizing the Solving Process</a:t>
            </a:r>
            <a:endParaRPr lang="en-US" sz="432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6" y="2553652"/>
            <a:ext cx="3749040" cy="23170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1356" y="517933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Cell Highlighting</a:t>
            </a:r>
            <a:endParaRPr lang="en-US" sz="2160" dirty="0"/>
          </a:p>
        </p:txBody>
      </p:sp>
      <p:sp>
        <p:nvSpPr>
          <p:cNvPr id="7" name="Text 3"/>
          <p:cNvSpPr/>
          <p:nvPr/>
        </p:nvSpPr>
        <p:spPr>
          <a:xfrm>
            <a:off x="1321356" y="5670352"/>
            <a:ext cx="37490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Each cell that is being considered by the algorithm is highlighted.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80" y="2553652"/>
            <a:ext cx="3749040" cy="23170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40680" y="517933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Number Updates</a:t>
            </a:r>
            <a:endParaRPr lang="en-US" sz="2160" dirty="0"/>
          </a:p>
        </p:txBody>
      </p:sp>
      <p:sp>
        <p:nvSpPr>
          <p:cNvPr id="10" name="Text 5"/>
          <p:cNvSpPr/>
          <p:nvPr/>
        </p:nvSpPr>
        <p:spPr>
          <a:xfrm>
            <a:off x="5440680" y="5670352"/>
            <a:ext cx="37490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algorithm's attempts are visualized by changing the numbers in the cells.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004" y="2553652"/>
            <a:ext cx="3749040" cy="23170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60004" y="517933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Conflict Detection</a:t>
            </a:r>
            <a:endParaRPr lang="en-US" sz="2160" dirty="0"/>
          </a:p>
        </p:txBody>
      </p:sp>
      <p:sp>
        <p:nvSpPr>
          <p:cNvPr id="13" name="Text 7"/>
          <p:cNvSpPr/>
          <p:nvPr/>
        </p:nvSpPr>
        <p:spPr>
          <a:xfrm>
            <a:off x="9560004" y="5670352"/>
            <a:ext cx="37490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Invalid moves are highlighted with a specific color or error message.</a:t>
            </a:r>
            <a:endParaRPr lang="en-US" sz="1944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102048"/>
            <a:ext cx="832020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Interface and Interactivity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1321356" y="343578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37454" y="3548896"/>
            <a:ext cx="123111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592" dirty="0"/>
          </a:p>
        </p:txBody>
      </p:sp>
      <p:sp>
        <p:nvSpPr>
          <p:cNvPr id="7" name="Text 4"/>
          <p:cNvSpPr/>
          <p:nvPr/>
        </p:nvSpPr>
        <p:spPr>
          <a:xfrm>
            <a:off x="2123599" y="3435787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Input Grid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2123599" y="3926800"/>
            <a:ext cx="3029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user can input their own Sudoku puzzle.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399484" y="343578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80936" y="3548896"/>
            <a:ext cx="192524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592" dirty="0"/>
          </a:p>
        </p:txBody>
      </p:sp>
      <p:sp>
        <p:nvSpPr>
          <p:cNvPr id="11" name="Text 8"/>
          <p:cNvSpPr/>
          <p:nvPr/>
        </p:nvSpPr>
        <p:spPr>
          <a:xfrm>
            <a:off x="6201728" y="3435787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Start/Pause Button</a:t>
            </a:r>
            <a:endParaRPr lang="en-US" sz="2160" dirty="0"/>
          </a:p>
        </p:txBody>
      </p:sp>
      <p:sp>
        <p:nvSpPr>
          <p:cNvPr id="12" name="Text 9"/>
          <p:cNvSpPr/>
          <p:nvPr/>
        </p:nvSpPr>
        <p:spPr>
          <a:xfrm>
            <a:off x="6201728" y="3926800"/>
            <a:ext cx="3029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Allows the user to control the visualization process.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477613" y="343578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59779" y="3548896"/>
            <a:ext cx="190976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592" dirty="0"/>
          </a:p>
        </p:txBody>
      </p:sp>
      <p:sp>
        <p:nvSpPr>
          <p:cNvPr id="15" name="Text 12"/>
          <p:cNvSpPr/>
          <p:nvPr/>
        </p:nvSpPr>
        <p:spPr>
          <a:xfrm>
            <a:off x="10279856" y="3435787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Speed Control</a:t>
            </a:r>
            <a:endParaRPr lang="en-US" sz="2160" dirty="0"/>
          </a:p>
        </p:txBody>
      </p:sp>
      <p:sp>
        <p:nvSpPr>
          <p:cNvPr id="16" name="Text 13"/>
          <p:cNvSpPr/>
          <p:nvPr/>
        </p:nvSpPr>
        <p:spPr>
          <a:xfrm>
            <a:off x="10279856" y="3926800"/>
            <a:ext cx="3029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user can adjust the speed of the visualization.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1321356" y="524136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498759" y="5354479"/>
            <a:ext cx="200501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592" dirty="0"/>
          </a:p>
        </p:txBody>
      </p:sp>
      <p:sp>
        <p:nvSpPr>
          <p:cNvPr id="19" name="Text 16"/>
          <p:cNvSpPr/>
          <p:nvPr/>
        </p:nvSpPr>
        <p:spPr>
          <a:xfrm>
            <a:off x="2123599" y="524136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Solution Display</a:t>
            </a:r>
            <a:endParaRPr lang="en-US" sz="2160" dirty="0"/>
          </a:p>
        </p:txBody>
      </p:sp>
      <p:sp>
        <p:nvSpPr>
          <p:cNvPr id="20" name="Text 17"/>
          <p:cNvSpPr/>
          <p:nvPr/>
        </p:nvSpPr>
        <p:spPr>
          <a:xfrm>
            <a:off x="2123599" y="5732383"/>
            <a:ext cx="1118544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solved Sudoku grid is displayed once the algorithm finds a solution.</a:t>
            </a:r>
            <a:endParaRPr lang="en-US" sz="1944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1952030"/>
            <a:ext cx="4869061" cy="43254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 and Future Enhancements</a:t>
            </a:r>
            <a:endParaRPr lang="en-US" sz="4320" dirty="0"/>
          </a:p>
        </p:txBody>
      </p:sp>
      <p:sp>
        <p:nvSpPr>
          <p:cNvPr id="7" name="Text 2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Sudoku Solver Visualizer offers a valuable learning tool for understanding the backtracking algorithm. Future enhancements could include advanced algorithms, different Sudoku variations, and more interactive features.</a:t>
            </a:r>
            <a:endParaRPr lang="en-US" sz="1944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2024-07-11T08:43:40Z</dcterms:created>
  <dcterms:modified xsi:type="dcterms:W3CDTF">2024-07-11T08:43:40Z</dcterms:modified>
</cp:coreProperties>
</file>